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7" r:id="rId1"/>
  </p:sldMasterIdLst>
  <p:notesMasterIdLst>
    <p:notesMasterId r:id="rId9"/>
  </p:notesMasterIdLst>
  <p:sldIdLst>
    <p:sldId id="256" r:id="rId2"/>
    <p:sldId id="281" r:id="rId3"/>
    <p:sldId id="257" r:id="rId4"/>
    <p:sldId id="258" r:id="rId5"/>
    <p:sldId id="263" r:id="rId6"/>
    <p:sldId id="282" r:id="rId7"/>
    <p:sldId id="283" r:id="rId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" initials="F" lastIdx="1" clrIdx="0">
    <p:extLst>
      <p:ext uri="{19B8F6BF-5375-455C-9EA6-DF929625EA0E}">
        <p15:presenceInfo xmlns:p15="http://schemas.microsoft.com/office/powerpoint/2012/main" userId="Feli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4" y="9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08T22:32:59.483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B3C2E-B406-4B89-B414-D4CDE3B99494}" type="datetimeFigureOut">
              <a:rPr lang="pt-BR" smtClean="0"/>
              <a:t>08/04/2014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33D92-BD97-4D18-980C-4F4E878680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39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33D92-BD97-4D18-980C-4F4E8786808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1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269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28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8463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352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200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074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133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985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2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29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64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74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87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83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7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86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3B768-E87E-4426-AF67-B9702451BE2C}" type="datetimeFigureOut">
              <a:rPr lang="pt-BR" smtClean="0"/>
              <a:pPr/>
              <a:t>08/04/2014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1B5C01-B9E6-4864-85B1-C22C59844AA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8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  <p:sldLayoutId id="2147484140" r:id="rId13"/>
    <p:sldLayoutId id="2147484141" r:id="rId14"/>
    <p:sldLayoutId id="2147484142" r:id="rId15"/>
    <p:sldLayoutId id="214748414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comments" Target="../comments/commen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4581128"/>
            <a:ext cx="7344816" cy="1656184"/>
          </a:xfrm>
        </p:spPr>
        <p:txBody>
          <a:bodyPr>
            <a:normAutofit fontScale="90000"/>
          </a:bodyPr>
          <a:lstStyle/>
          <a:p>
            <a:r>
              <a:rPr lang="pt-BR" sz="1800" dirty="0"/>
              <a:t> </a:t>
            </a:r>
            <a:br>
              <a:rPr lang="pt-BR" sz="1800" dirty="0"/>
            </a:br>
            <a:r>
              <a:rPr lang="pt-BR" sz="1800" dirty="0"/>
              <a:t>Alessandra Batista Diniz</a:t>
            </a:r>
            <a:br>
              <a:rPr lang="pt-BR" sz="1800" dirty="0"/>
            </a:br>
            <a:r>
              <a:rPr lang="pt-BR" sz="1800" dirty="0"/>
              <a:t>Felipe Vital Cacique</a:t>
            </a:r>
            <a:br>
              <a:rPr lang="pt-BR" sz="1800" dirty="0"/>
            </a:br>
            <a:r>
              <a:rPr lang="pt-BR" sz="1800" dirty="0"/>
              <a:t>Felipe Tadeu Carneiro Lorenzeto</a:t>
            </a:r>
            <a:br>
              <a:rPr lang="pt-BR" sz="1800" dirty="0"/>
            </a:br>
            <a:r>
              <a:rPr lang="pt-BR" sz="1800" b="1" dirty="0" smtClean="0">
                <a:cs typeface="Times New Roman" panose="02020603050405020304" pitchFamily="18" charset="0"/>
              </a:rPr>
              <a:t/>
            </a:r>
            <a:br>
              <a:rPr lang="pt-BR" sz="1800" b="1" dirty="0" smtClean="0">
                <a:cs typeface="Times New Roman" panose="02020603050405020304" pitchFamily="18" charset="0"/>
              </a:rPr>
            </a:br>
            <a:endParaRPr lang="pt-BR" sz="1800" b="1" dirty="0"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7624" y="2420888"/>
            <a:ext cx="6080720" cy="936104"/>
          </a:xfrm>
        </p:spPr>
        <p:txBody>
          <a:bodyPr>
            <a:normAutofit lnSpcReduction="10000"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PROTÓTIPO PARA LEVITAÇÃO MAGNÉTICA DE UM OBJETO COM CONTROLE DE POSIÇÃO </a:t>
            </a:r>
            <a:r>
              <a:rPr lang="pt-BR" sz="2000" b="1" dirty="0" smtClean="0">
                <a:solidFill>
                  <a:schemeClr val="tx1"/>
                </a:solidFill>
              </a:rPr>
              <a:t>VERTICAL 2.0 </a:t>
            </a:r>
            <a:endParaRPr lang="pt-BR" sz="2000" dirty="0">
              <a:solidFill>
                <a:schemeClr val="tx1"/>
              </a:solidFill>
            </a:endParaRPr>
          </a:p>
          <a:p>
            <a:endParaRPr lang="pt-BR" sz="18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endParaRPr lang="pt-BR" sz="1800" b="1" dirty="0" smtClean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1027" name="Picture 3" descr="C:\Users\Marcio\Pictures\Sample Pictures\Família Mutunda BH\20131105_1812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1008" y="-9100392"/>
            <a:ext cx="540000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5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942" y="387818"/>
            <a:ext cx="3708371" cy="883401"/>
          </a:xfrm>
        </p:spPr>
        <p:txBody>
          <a:bodyPr/>
          <a:lstStyle/>
          <a:p>
            <a:r>
              <a:rPr lang="pt-BR" b="1" dirty="0"/>
              <a:t> Motivação</a:t>
            </a:r>
            <a:endParaRPr lang="pt-BR" dirty="0"/>
          </a:p>
        </p:txBody>
      </p:sp>
      <p:pic>
        <p:nvPicPr>
          <p:cNvPr id="1026" name="Picture 2" descr="http://upload.wikimedia.org/wikipedia/commons/d/d1/A_maglev_train_coming_out,_Pudong_International_Airport,_Shangha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817" y="3324819"/>
            <a:ext cx="3949439" cy="212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inamac.com.br/Eshop.Admin/Imagens/dinamac/Motor-IP56-alt_-re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717032"/>
            <a:ext cx="1808525" cy="120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nonymousbrasil.com/wp-content/uploads/2013/04/cartao-de-credito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97" y="5517232"/>
            <a:ext cx="1667185" cy="101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4.bp.blogspot.com/-hObpp7cCKVM/T2qIJgG5MdI/AAAAAAAALtU/QtJXM1cZ4Sk/s1600/cassete_94G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546" y="2751826"/>
            <a:ext cx="1323052" cy="8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tatic.hsw.com.br/gif/hdtv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689" y="252374"/>
            <a:ext cx="1858766" cy="173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9512" y="1522330"/>
            <a:ext cx="63418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dirty="0"/>
              <a:t>Materiais magnéticos são largamente utilizados atualmente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2324092"/>
            <a:ext cx="81949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dirty="0"/>
              <a:t>A levitação magnética pode levar ao desenvolvimento de projetos inovadores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3031842"/>
            <a:ext cx="29113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Ela pode proporcionar: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menor </a:t>
            </a:r>
            <a:r>
              <a:rPr lang="pt-BR" dirty="0"/>
              <a:t>perda de energia, 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maior </a:t>
            </a:r>
            <a:r>
              <a:rPr lang="pt-BR" dirty="0"/>
              <a:t>eficiência, 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menor ruído</a:t>
            </a:r>
            <a:r>
              <a:rPr lang="pt-BR" dirty="0"/>
              <a:t>.</a:t>
            </a:r>
            <a:endParaRPr lang="pt-BR" dirty="0"/>
          </a:p>
          <a:p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229680" y="5839970"/>
            <a:ext cx="5409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Pode ser utilizada como uma ferramenta </a:t>
            </a:r>
            <a:r>
              <a:rPr lang="pt-BR" dirty="0"/>
              <a:t>didática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14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Levitação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384929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A levitação é um processo pelo qual se consegue suspender um objeto numa posição estável, sem apoio aparente, devido a forças que contrariam o peso do material, sem contato direto.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502876"/>
            <a:ext cx="4032448" cy="206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http://www.chemistryland.com/CHM130S/02-MMM/Measure/magnetLevi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17032"/>
            <a:ext cx="2701511" cy="207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1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	</a:t>
            </a:r>
            <a:r>
              <a:rPr lang="pt-BR" dirty="0" smtClean="0"/>
              <a:t>Objetivos e Montagem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" y="1134862"/>
            <a:ext cx="6347714" cy="3880773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  <a:p>
            <a:pPr algn="just">
              <a:lnSpc>
                <a:spcPct val="150000"/>
              </a:lnSpc>
            </a:pPr>
            <a:r>
              <a:rPr lang="pt-BR" dirty="0"/>
              <a:t>	O trabalho tem como objetivo a aplicação da teoria de controle ao fenômeno da levitação magnética, aplicando os conhecimentos em um projeto teórico e prático, que consiste na levitação de um objeto cuja posição poderá </a:t>
            </a:r>
            <a:r>
              <a:rPr lang="pt-BR" dirty="0" smtClean="0"/>
              <a:t>ser </a:t>
            </a:r>
            <a:r>
              <a:rPr lang="pt-BR" dirty="0"/>
              <a:t>controlada.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790030"/>
            <a:ext cx="3078596" cy="2681141"/>
          </a:xfrm>
          <a:prstGeom prst="rect">
            <a:avLst/>
          </a:prstGeom>
        </p:spPr>
      </p:pic>
      <p:pic>
        <p:nvPicPr>
          <p:cNvPr id="5" name="Imagem 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90097"/>
            <a:ext cx="2454910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706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Análise geral do sistema de levitação magnética</a:t>
            </a:r>
            <a:endParaRPr lang="pt-BR" sz="320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462560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O sistema de levitação magnética proposto é composto por um eletroímã localizado acima do objeto, capaz de gerar um campo magnético controlado pela corrente que sai do </a:t>
            </a:r>
            <a:r>
              <a:rPr lang="pt-BR" dirty="0" err="1" smtClean="0"/>
              <a:t>Arduino</a:t>
            </a:r>
            <a:r>
              <a:rPr lang="pt-BR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dirty="0"/>
              <a:t> 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54" y="3645024"/>
            <a:ext cx="8614980" cy="2232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7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Protótipo de Levitação Magnética do semestre anterior</a:t>
            </a:r>
            <a:endParaRPr lang="pt-BR" dirty="0"/>
          </a:p>
        </p:txBody>
      </p:sp>
      <p:pic>
        <p:nvPicPr>
          <p:cNvPr id="4" name="video-2013-11-11-18-55-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106" y="1988840"/>
            <a:ext cx="5175250" cy="3881437"/>
          </a:xfrm>
        </p:spPr>
      </p:pic>
    </p:spTree>
    <p:extLst>
      <p:ext uri="{BB962C8B-B14F-4D97-AF65-F5344CB8AC3E}">
        <p14:creationId xmlns:p14="http://schemas.microsoft.com/office/powerpoint/2010/main" val="108029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710145"/>
            <a:ext cx="6347713" cy="1320800"/>
          </a:xfrm>
        </p:spPr>
        <p:txBody>
          <a:bodyPr/>
          <a:lstStyle/>
          <a:p>
            <a:r>
              <a:rPr lang="pt-BR" dirty="0" smtClean="0"/>
              <a:t>Versão 2.0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Compactação</a:t>
            </a:r>
          </a:p>
          <a:p>
            <a:r>
              <a:rPr lang="pt-BR" dirty="0" smtClean="0"/>
              <a:t>Sensor ultrasom ou ótico reflexivo</a:t>
            </a:r>
          </a:p>
          <a:p>
            <a:r>
              <a:rPr lang="pt-BR" dirty="0" smtClean="0"/>
              <a:t>Fonte de 12 V</a:t>
            </a:r>
          </a:p>
          <a:p>
            <a:r>
              <a:rPr lang="pt-BR" dirty="0" smtClean="0"/>
              <a:t>Simulação</a:t>
            </a:r>
          </a:p>
          <a:p>
            <a:endParaRPr lang="pt-BR" dirty="0"/>
          </a:p>
        </p:txBody>
      </p:sp>
      <p:pic>
        <p:nvPicPr>
          <p:cNvPr id="3074" name="Picture 2" descr="http://www.flytec.com.py/produtos/?codigo=25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83" y="3413628"/>
            <a:ext cx="2290290" cy="152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bimg1.mlstatic.com/sensor-ultra-snico-distancia-hc-sr04-ultrassom_MLB-F-4250139346_0520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12179"/>
            <a:ext cx="1819011" cy="139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mg2.mlstatic.com/6-x-sensor-optico-reflexivo-ir-tcrt5000-pic-arduino-id895_MLB-O-3695635345_0120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92" y="3338725"/>
            <a:ext cx="1349052" cy="139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150</Words>
  <Application>Microsoft Office PowerPoint</Application>
  <PresentationFormat>On-screen Show (4:3)</PresentationFormat>
  <Paragraphs>26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Times New Roman</vt:lpstr>
      <vt:lpstr>Trebuchet MS</vt:lpstr>
      <vt:lpstr>Wingdings 3</vt:lpstr>
      <vt:lpstr>Facet</vt:lpstr>
      <vt:lpstr>  Alessandra Batista Diniz Felipe Vital Cacique Felipe Tadeu Carneiro Lorenzeto  </vt:lpstr>
      <vt:lpstr> Motivação</vt:lpstr>
      <vt:lpstr>O que é Levitação</vt:lpstr>
      <vt:lpstr> Objetivos e Montagem </vt:lpstr>
      <vt:lpstr>Análise geral do sistema de levitação magnética</vt:lpstr>
      <vt:lpstr>Protótipo de Levitação Magnética do semestre anterior</vt:lpstr>
      <vt:lpstr>Versão 2.0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Felipe Tadeu Carneiro Lorenzeto Felipe Vital Cacique Marcio Antônio Mutunda Natália Cristina Borges de Lima</dc:title>
  <dc:creator>Marcio Mutunda</dc:creator>
  <cp:lastModifiedBy>Felipe</cp:lastModifiedBy>
  <cp:revision>33</cp:revision>
  <dcterms:created xsi:type="dcterms:W3CDTF">2013-11-14T07:17:41Z</dcterms:created>
  <dcterms:modified xsi:type="dcterms:W3CDTF">2014-04-09T02:16:50Z</dcterms:modified>
</cp:coreProperties>
</file>